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1" r:id="rId3"/>
    <p:sldId id="263" r:id="rId4"/>
    <p:sldId id="256" r:id="rId5"/>
    <p:sldId id="258" r:id="rId6"/>
    <p:sldId id="259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A50026"/>
    <a:srgbClr val="66C2A5"/>
    <a:srgbClr val="F46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8"/>
    <p:restoredTop sz="94737"/>
  </p:normalViewPr>
  <p:slideViewPr>
    <p:cSldViewPr snapToGrid="0" snapToObjects="1">
      <p:cViewPr>
        <p:scale>
          <a:sx n="127" d="100"/>
          <a:sy n="127" d="100"/>
        </p:scale>
        <p:origin x="-15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9698A-8456-214C-9F09-A4799E4388F2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3CD31-B7D2-084E-A957-094D0A971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82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36B9-224B-D84B-89EE-A430605CA9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9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20E5-EEC2-FB41-9AE5-C21A86940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2119-D351-AF45-B8D0-714261039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23921-A314-494A-9B4A-D36E8F0B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DAEF-1F79-FB4E-A8AF-FBF69935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06B2-F7B2-9342-947C-77BA8249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3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0ED2-9C2B-6E47-963D-154F96CD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BAC1-2E3E-BA4D-B508-D5FA75AAC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495F0-FA5D-0241-8F9A-D370E7C1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F277-804D-D541-8BE3-196F2AE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A7982-F429-B944-B064-EC7CED5A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2E50E-AB5B-8040-851F-8931B33BE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96AE6-0D9D-7D4E-9143-4F4B5B913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3419-D33F-FC48-9C87-63F28FF8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B21B-BB1C-F841-9203-55440F37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ACF1-C6E3-4E4D-9064-98985CB5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6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9A7B-FEB9-EC4C-A9F6-C31266E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4872-0296-A54B-A4C0-C40A3F3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AB9-2ADC-8F42-908A-938FE0C9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A60E-8C94-1848-A7BB-0D90504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86C6-834D-3844-BFAD-3D605ED6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7B88-711A-814F-87C0-77FBA478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C742-B06D-8D4A-8C75-9EEC4270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43F2F-6AA1-414E-9331-0EE955B3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B105-A6C9-A940-9BC9-6478FB2D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9AB0-9D5A-A942-91AA-4EC61109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8AE7-CFE5-1249-8698-7A11977D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ADA2-30E6-7E45-9AEA-5DADE72B6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3D8D9-B374-6E46-9D12-894217908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EDF6E-5406-0246-8E94-23502717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39377-DF11-C74C-815D-5E588007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6055A-6059-DA4B-864A-0FDA4C82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1E84-2AE2-7D41-9B05-CAF29373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4A685-1E7E-EB40-B68E-FFBD31135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0CC7-3770-7D4C-AAE9-66F5E3033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69DBB-CA66-4144-9F3D-8079210D9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EB857-BE82-7C4F-91E4-91F8D1DE2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881D3-4521-954A-BAA0-2E87DEDD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45A39-8078-204E-9E37-DAD39E6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B4735-0B37-4946-9B57-51994FD2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324A-0AA2-9F4E-BEBF-AD5E1F28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CEE99-8C69-8C43-BAD4-119670BA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D1576-F514-6A4E-9ADF-22450CA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AFD3-EA18-6247-BAD7-9D8B2333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6A39B-0832-3F44-A95A-5C65807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A5161-84CE-9840-BA1D-EF9188BE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2F38-2A86-F843-9A4D-163DD19B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04C5-9FAE-F549-ABE4-065DFCC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EAAC-D9D2-3C47-9212-AAE16D67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CE366-6906-6D4D-AF42-E5155DB3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C533E-BF74-084B-85E1-544A49F6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D1FC-D704-2042-B9AE-A5D24647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187C0-1945-0E46-B01D-0C92907B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0429-D7AB-D942-868E-6552B5D6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3338B-207B-244E-87BE-C0D7C1FA8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4900E-1F4A-1B41-95B1-D254E8E30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63FB4-4C91-8641-9E66-6F32255F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80AA0-850E-0341-AC6F-D7956299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7288-B2D8-CC45-9329-632DE9BA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6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C1DE4-49BD-F149-9159-1EFBB1AD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6ABB4-B43C-974D-BC2C-B32A95E8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4E01B-2E32-8A48-80DF-1F691EA58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B513-11C5-D740-AA67-C9D9829F22FE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9BA9-E405-D54A-BD12-9854983CA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FF2A-45CC-B640-A0B2-B3DD14DCE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63C33-90F0-1044-9B2D-AB14766D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7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D1CB00B0-0E72-384B-A5D2-E163A40C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2587071" y="1285136"/>
            <a:ext cx="171874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Daucus </a:t>
            </a:r>
            <a:r>
              <a:rPr lang="en-US" sz="3000" i="1" dirty="0" err="1">
                <a:latin typeface="DilleniaUPC" panose="020B0604020202020204" pitchFamily="34" charset="0"/>
                <a:cs typeface="DilleniaUPC" panose="020B0604020202020204" pitchFamily="34" charset="0"/>
              </a:rPr>
              <a:t>carota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>
            <a:off x="1238165" y="1528314"/>
            <a:ext cx="988003" cy="5527806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6E9498-8B19-3D4E-9163-9932B911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81" y="475650"/>
            <a:ext cx="1552121" cy="21729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7783" y="1328259"/>
            <a:ext cx="821059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falcarinol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E369C6-44E6-E449-86A0-88B954AFB774}"/>
              </a:ext>
            </a:extLst>
          </p:cNvPr>
          <p:cNvCxnSpPr>
            <a:cxnSpLocks/>
          </p:cNvCxnSpPr>
          <p:nvPr/>
        </p:nvCxnSpPr>
        <p:spPr>
          <a:xfrm>
            <a:off x="4865285" y="1528314"/>
            <a:ext cx="527917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52B8154-5A81-2B40-BB18-16837E4E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52" y="1391542"/>
            <a:ext cx="1435688" cy="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0586595C-4543-0347-A070-DD288C2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914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C0C45-5581-5040-A481-9E32CAF31930}"/>
              </a:ext>
            </a:extLst>
          </p:cNvPr>
          <p:cNvCxnSpPr>
            <a:cxnSpLocks/>
          </p:cNvCxnSpPr>
          <p:nvPr/>
        </p:nvCxnSpPr>
        <p:spPr>
          <a:xfrm>
            <a:off x="9685110" y="1231134"/>
            <a:ext cx="1348906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1FFFAE-5177-1640-9C8F-3549FC80225B}"/>
              </a:ext>
            </a:extLst>
          </p:cNvPr>
          <p:cNvSpPr txBox="1"/>
          <p:nvPr/>
        </p:nvSpPr>
        <p:spPr>
          <a:xfrm>
            <a:off x="7749965" y="953162"/>
            <a:ext cx="1935145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000" i="1" dirty="0">
                <a:latin typeface="DilleniaUPC" panose="020B0604020202020204" pitchFamily="34" charset="0"/>
                <a:cs typeface="DilleniaUPC" panose="020B0604020202020204" pitchFamily="34" charset="0"/>
              </a:rPr>
              <a:t>Sorghum bicolor</a:t>
            </a:r>
            <a:endParaRPr lang="en-US" sz="3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7E1C8-7F3C-C940-9BA3-9B35BB7D6C6B}"/>
              </a:ext>
            </a:extLst>
          </p:cNvPr>
          <p:cNvCxnSpPr>
            <a:cxnSpLocks/>
          </p:cNvCxnSpPr>
          <p:nvPr/>
        </p:nvCxnSpPr>
        <p:spPr>
          <a:xfrm flipH="1">
            <a:off x="9903659" y="1231134"/>
            <a:ext cx="1130357" cy="5960277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02DA2E-8623-6047-808C-DBBFE744F257}"/>
              </a:ext>
            </a:extLst>
          </p:cNvPr>
          <p:cNvSpPr txBox="1"/>
          <p:nvPr/>
        </p:nvSpPr>
        <p:spPr>
          <a:xfrm>
            <a:off x="5529795" y="996285"/>
            <a:ext cx="713657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DilleniaUPC" panose="020B0604020202020204" pitchFamily="34" charset="0"/>
                <a:cs typeface="DilleniaUPC" panose="020B0604020202020204" pitchFamily="34" charset="0"/>
              </a:rPr>
              <a:t>glutinol</a:t>
            </a:r>
            <a:endParaRPr lang="en-US" sz="2000" i="1" baseline="-25000" dirty="0">
              <a:latin typeface="DilleniaUPC" panose="020B0604020202020204" pitchFamily="34" charset="0"/>
              <a:cs typeface="DilleniaUPC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6E33C-4CF1-DE44-AB3E-D4820B1C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5" t="6120" b="5778"/>
          <a:stretch/>
        </p:blipFill>
        <p:spPr>
          <a:xfrm>
            <a:off x="6802242" y="0"/>
            <a:ext cx="917581" cy="23926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7C9B7-C407-5048-B621-C741B48BAFE4}"/>
              </a:ext>
            </a:extLst>
          </p:cNvPr>
          <p:cNvCxnSpPr>
            <a:cxnSpLocks/>
          </p:cNvCxnSpPr>
          <p:nvPr/>
        </p:nvCxnSpPr>
        <p:spPr>
          <a:xfrm>
            <a:off x="6243452" y="1196340"/>
            <a:ext cx="392515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5EEC17-2975-EE4C-9C86-927D7692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7071" y="745749"/>
            <a:ext cx="1048434" cy="822067"/>
          </a:xfrm>
          <a:prstGeom prst="rect">
            <a:avLst/>
          </a:prstGeom>
        </p:spPr>
      </p:pic>
      <p:pic>
        <p:nvPicPr>
          <p:cNvPr id="15" name="Picture 14" descr="A close up of a hillside next to a mountain&#10;&#10;Description automatically generated">
            <a:extLst>
              <a:ext uri="{FF2B5EF4-FFF2-40B4-BE49-F238E27FC236}">
                <a16:creationId xmlns:a16="http://schemas.microsoft.com/office/drawing/2014/main" id="{2B41B8F5-032F-E94F-A266-FAEE433B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9" t="21791" r="41875" b="73833"/>
          <a:stretch/>
        </p:blipFill>
        <p:spPr>
          <a:xfrm>
            <a:off x="6243452" y="1535370"/>
            <a:ext cx="843148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238CD5-875E-ED49-87F7-56DE76A9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40000"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01FE-D0F7-B140-8858-4B4909B4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05" y="-265707"/>
            <a:ext cx="10377555" cy="88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764AD-5897-4949-9E07-8E36C6B6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62" y="6241222"/>
            <a:ext cx="10377555" cy="88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FF651-A70D-F640-8B8F-538A7D67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781230" y="3107083"/>
            <a:ext cx="10377555" cy="88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218DE-58E1-5142-B978-3B78602A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77032" y="2424595"/>
            <a:ext cx="10377555" cy="8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5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209324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209324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39988" y="4718217"/>
            <a:ext cx="3295614" cy="1184348"/>
            <a:chOff x="191577" y="12384227"/>
            <a:chExt cx="8650224" cy="310864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8" b="45598"/>
            <a:stretch/>
          </p:blipFill>
          <p:spPr>
            <a:xfrm>
              <a:off x="191577" y="12384227"/>
              <a:ext cx="8650224" cy="26452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47915" y="15096687"/>
              <a:ext cx="384650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cleaning and installing new parts in the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mass spectrometer 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58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39989" y="-359611"/>
            <a:ext cx="3294622" cy="1186360"/>
            <a:chOff x="191577" y="1235227"/>
            <a:chExt cx="8647621" cy="31139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77" y="1235227"/>
              <a:ext cx="8647621" cy="26452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17562" y="3952967"/>
              <a:ext cx="553371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extracts of various plant tissues ready for GC analysis. photo: collaborator E.W.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LaBrant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1347" y="-359611"/>
            <a:ext cx="3294622" cy="1186360"/>
            <a:chOff x="9276842" y="1235226"/>
            <a:chExt cx="8647621" cy="3113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8" b="45220"/>
            <a:stretch/>
          </p:blipFill>
          <p:spPr>
            <a:xfrm>
              <a:off x="9276842" y="1235226"/>
              <a:ext cx="8647621" cy="26452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2155384" y="3952967"/>
              <a:ext cx="319855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harvesting carrots for a genetic diversity panel 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01427" y="1720488"/>
            <a:ext cx="3294462" cy="1185884"/>
            <a:chOff x="9277052" y="5201683"/>
            <a:chExt cx="8647200" cy="3112672"/>
          </a:xfrm>
        </p:grpSpPr>
        <p:pic>
          <p:nvPicPr>
            <p:cNvPr id="22" name="Picture 21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77052" y="5201683"/>
              <a:ext cx="8647200" cy="2646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942184" y="7918175"/>
              <a:ext cx="3631924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growing an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Apiaceae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diversity panel in the greenhouse )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427" y="3231653"/>
            <a:ext cx="3294462" cy="1185884"/>
            <a:chOff x="9277052" y="8482340"/>
            <a:chExt cx="8647200" cy="3112672"/>
          </a:xfrm>
        </p:grpSpPr>
        <p:pic>
          <p:nvPicPr>
            <p:cNvPr id="16" name="Picture 15"/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8" t="31885" r="5378" b="33369"/>
            <a:stretch/>
          </p:blipFill>
          <p:spPr>
            <a:xfrm>
              <a:off x="9277052" y="8482340"/>
              <a:ext cx="8647200" cy="2646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0829967" y="11198832"/>
              <a:ext cx="5853491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moss plants,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Physcomitrella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patens, growing under LED lights. photo: collaborator J.M.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Budke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9989" y="1720488"/>
            <a:ext cx="3294622" cy="1185884"/>
            <a:chOff x="191577" y="5201683"/>
            <a:chExt cx="8647621" cy="311267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0" b="20879"/>
            <a:stretch/>
          </p:blipFill>
          <p:spPr>
            <a:xfrm>
              <a:off x="191577" y="5201683"/>
              <a:ext cx="8647621" cy="264526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30949" y="7918175"/>
              <a:ext cx="4885763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working with high school students in the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lab. photo: Rebecca </a:t>
              </a:r>
              <a:r>
                <a:rPr lang="en-US" sz="381" b="1" dirty="0" err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Cahoon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39989" y="3231653"/>
            <a:ext cx="3294622" cy="1185964"/>
            <a:chOff x="191577" y="8482340"/>
            <a:chExt cx="8647621" cy="3112882"/>
          </a:xfrm>
        </p:grpSpPr>
        <p:grpSp>
          <p:nvGrpSpPr>
            <p:cNvPr id="14" name="Group 13"/>
            <p:cNvGrpSpPr/>
            <p:nvPr/>
          </p:nvGrpSpPr>
          <p:grpSpPr>
            <a:xfrm>
              <a:off x="191577" y="8482340"/>
              <a:ext cx="8647621" cy="2645264"/>
              <a:chOff x="191577" y="10343189"/>
              <a:chExt cx="8647621" cy="2645264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77" y="10343189"/>
                <a:ext cx="8647621" cy="22794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78" b="20792"/>
              <a:stretch/>
            </p:blipFill>
            <p:spPr>
              <a:xfrm>
                <a:off x="191577" y="10618532"/>
                <a:ext cx="8647621" cy="2369921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785586" y="11199042"/>
              <a:ext cx="3707659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flowers of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Arabidopsis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sz="381" b="1" i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thaliana</a:t>
              </a:r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exhibiting the lotus effect 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200275" y="4718217"/>
            <a:ext cx="3295614" cy="1184594"/>
            <a:chOff x="9274028" y="12384227"/>
            <a:chExt cx="8650224" cy="31092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69" b="39857"/>
            <a:stretch/>
          </p:blipFill>
          <p:spPr>
            <a:xfrm>
              <a:off x="9274028" y="12384227"/>
              <a:ext cx="8650224" cy="264526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2306959" y="15097333"/>
              <a:ext cx="2887196" cy="3961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1" b="1" dirty="0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 RNA </a:t>
              </a:r>
              <a:r>
                <a:rPr lang="en-US" sz="381" b="1">
                  <a:solidFill>
                    <a:schemeClr val="bg1">
                      <a:lumMod val="6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extractions from non-model species )</a:t>
              </a:r>
              <a:endParaRPr lang="en-US" sz="381" b="1" dirty="0">
                <a:solidFill>
                  <a:schemeClr val="bg1">
                    <a:lumMod val="6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70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371946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371946"/>
            <a:ext cx="3294622" cy="13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4" t="22062" r="8035" b="45826"/>
          <a:stretch/>
        </p:blipFill>
        <p:spPr>
          <a:xfrm>
            <a:off x="6096000" y="295350"/>
            <a:ext cx="2903113" cy="145155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A0A634-23FC-3540-8502-2A356A34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2" b="23361"/>
          <a:stretch/>
        </p:blipFill>
        <p:spPr>
          <a:xfrm>
            <a:off x="2968072" y="1977444"/>
            <a:ext cx="2903113" cy="145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6C769-7DBB-364D-8535-93D6FC570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t="12085" r="5955" b="29187"/>
          <a:stretch/>
        </p:blipFill>
        <p:spPr>
          <a:xfrm>
            <a:off x="6096000" y="1977443"/>
            <a:ext cx="2903114" cy="1451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FEBADD-8C97-D244-88C2-B2D5077CA6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58838" r="9499" b="20052"/>
          <a:stretch/>
        </p:blipFill>
        <p:spPr>
          <a:xfrm>
            <a:off x="2968072" y="749075"/>
            <a:ext cx="2903113" cy="9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9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CB5341-8592-6B4F-8919-71E4D3181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b="34129"/>
          <a:stretch/>
        </p:blipFill>
        <p:spPr>
          <a:xfrm>
            <a:off x="2722198" y="764174"/>
            <a:ext cx="3295614" cy="131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807B1-C08C-E442-BCB2-C929B2D58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" b="7083"/>
          <a:stretch/>
        </p:blipFill>
        <p:spPr>
          <a:xfrm>
            <a:off x="6174189" y="764174"/>
            <a:ext cx="3294622" cy="131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0A2178-B795-234D-8124-9AC7BFD53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13" y="1512946"/>
            <a:ext cx="2961175" cy="3832109"/>
          </a:xfrm>
          <a:prstGeom prst="rect">
            <a:avLst/>
          </a:prstGeom>
        </p:spPr>
      </p:pic>
      <p:pic>
        <p:nvPicPr>
          <p:cNvPr id="12" name="Picture 1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36BA1CC-E09C-5745-A4F9-C6ABDEFF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47" y="252511"/>
            <a:ext cx="4233707" cy="63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205</Words>
  <Application>Microsoft Macintosh PowerPoint</Application>
  <PresentationFormat>Widescreen</PresentationFormat>
  <Paragraphs>21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DilleniaUPC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Busta</dc:creator>
  <cp:lastModifiedBy>Lucas Busta</cp:lastModifiedBy>
  <cp:revision>18</cp:revision>
  <cp:lastPrinted>2019-05-21T04:28:17Z</cp:lastPrinted>
  <dcterms:created xsi:type="dcterms:W3CDTF">2019-05-06T23:29:04Z</dcterms:created>
  <dcterms:modified xsi:type="dcterms:W3CDTF">2019-05-22T14:24:53Z</dcterms:modified>
</cp:coreProperties>
</file>